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A20E-5B4B-408F-A5E4-29DACA3C6932}" type="datetimeFigureOut">
              <a:rPr lang="es-CO" smtClean="0"/>
              <a:t>22/05/2015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9D749-30CB-40C2-9927-E2C1FE96EF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67798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A20E-5B4B-408F-A5E4-29DACA3C6932}" type="datetimeFigureOut">
              <a:rPr lang="es-CO" smtClean="0"/>
              <a:t>22/05/2015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9D749-30CB-40C2-9927-E2C1FE96EF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8122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A20E-5B4B-408F-A5E4-29DACA3C6932}" type="datetimeFigureOut">
              <a:rPr lang="es-CO" smtClean="0"/>
              <a:t>22/05/2015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9D749-30CB-40C2-9927-E2C1FE96EFAF}" type="slidenum">
              <a:rPr lang="es-CO" smtClean="0"/>
              <a:t>‹Nº›</a:t>
            </a:fld>
            <a:endParaRPr lang="es-CO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168833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A20E-5B4B-408F-A5E4-29DACA3C6932}" type="datetimeFigureOut">
              <a:rPr lang="es-CO" smtClean="0"/>
              <a:t>22/05/2015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9D749-30CB-40C2-9927-E2C1FE96EF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8779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A20E-5B4B-408F-A5E4-29DACA3C6932}" type="datetimeFigureOut">
              <a:rPr lang="es-CO" smtClean="0"/>
              <a:t>22/05/2015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9D749-30CB-40C2-9927-E2C1FE96EFAF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486093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A20E-5B4B-408F-A5E4-29DACA3C6932}" type="datetimeFigureOut">
              <a:rPr lang="es-CO" smtClean="0"/>
              <a:t>22/05/2015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9D749-30CB-40C2-9927-E2C1FE96EF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611171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A20E-5B4B-408F-A5E4-29DACA3C6932}" type="datetimeFigureOut">
              <a:rPr lang="es-CO" smtClean="0"/>
              <a:t>22/05/2015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9D749-30CB-40C2-9927-E2C1FE96EF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39578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A20E-5B4B-408F-A5E4-29DACA3C6932}" type="datetimeFigureOut">
              <a:rPr lang="es-CO" smtClean="0"/>
              <a:t>22/05/2015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9D749-30CB-40C2-9927-E2C1FE96EF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4845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A20E-5B4B-408F-A5E4-29DACA3C6932}" type="datetimeFigureOut">
              <a:rPr lang="es-CO" smtClean="0"/>
              <a:t>22/05/2015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9D749-30CB-40C2-9927-E2C1FE96EF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01437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A20E-5B4B-408F-A5E4-29DACA3C6932}" type="datetimeFigureOut">
              <a:rPr lang="es-CO" smtClean="0"/>
              <a:t>22/05/2015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9D749-30CB-40C2-9927-E2C1FE96EF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58287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A20E-5B4B-408F-A5E4-29DACA3C6932}" type="datetimeFigureOut">
              <a:rPr lang="es-CO" smtClean="0"/>
              <a:t>22/05/2015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9D749-30CB-40C2-9927-E2C1FE96EF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4081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A20E-5B4B-408F-A5E4-29DACA3C6932}" type="datetimeFigureOut">
              <a:rPr lang="es-CO" smtClean="0"/>
              <a:t>22/05/2015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9D749-30CB-40C2-9927-E2C1FE96EF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75904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A20E-5B4B-408F-A5E4-29DACA3C6932}" type="datetimeFigureOut">
              <a:rPr lang="es-CO" smtClean="0"/>
              <a:t>22/05/2015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9D749-30CB-40C2-9927-E2C1FE96EF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2655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A20E-5B4B-408F-A5E4-29DACA3C6932}" type="datetimeFigureOut">
              <a:rPr lang="es-CO" smtClean="0"/>
              <a:t>22/05/2015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9D749-30CB-40C2-9927-E2C1FE96EF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68418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A20E-5B4B-408F-A5E4-29DACA3C6932}" type="datetimeFigureOut">
              <a:rPr lang="es-CO" smtClean="0"/>
              <a:t>22/05/2015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9D749-30CB-40C2-9927-E2C1FE96EF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11619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A20E-5B4B-408F-A5E4-29DACA3C6932}" type="datetimeFigureOut">
              <a:rPr lang="es-CO" smtClean="0"/>
              <a:t>22/05/2015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9D749-30CB-40C2-9927-E2C1FE96EF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89299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AA20E-5B4B-408F-A5E4-29DACA3C6932}" type="datetimeFigureOut">
              <a:rPr lang="es-CO" smtClean="0"/>
              <a:t>22/05/2015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7E9D749-30CB-40C2-9927-E2C1FE96EF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85666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968059" y="1030959"/>
            <a:ext cx="52661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s-ES" sz="5400" b="1" cap="none" spc="0" dirty="0" smtClean="0">
                <a:ln/>
                <a:solidFill>
                  <a:schemeClr val="accent4"/>
                </a:solidFill>
                <a:effectLst/>
              </a:rPr>
              <a:t>TRABAJO FINAL</a:t>
            </a:r>
            <a:endParaRPr lang="es-ES" sz="54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811785" y="2657139"/>
            <a:ext cx="2570732" cy="6131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i="1" dirty="0" smtClean="0"/>
              <a:t>DEFINICION DE NO</a:t>
            </a:r>
            <a:r>
              <a:rPr lang="es-CO" dirty="0" smtClean="0"/>
              <a:t>MINA</a:t>
            </a:r>
            <a:endParaRPr lang="es-CO" dirty="0"/>
          </a:p>
        </p:txBody>
      </p:sp>
      <p:sp>
        <p:nvSpPr>
          <p:cNvPr id="9" name="Rectángulo 8"/>
          <p:cNvSpPr/>
          <p:nvPr/>
        </p:nvSpPr>
        <p:spPr>
          <a:xfrm>
            <a:off x="1811785" y="3645066"/>
            <a:ext cx="2570732" cy="6042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i="1" dirty="0" smtClean="0"/>
              <a:t>LIQUIDACION DE NOMINA</a:t>
            </a:r>
            <a:endParaRPr lang="es-CO" dirty="0"/>
          </a:p>
        </p:txBody>
      </p:sp>
      <p:sp>
        <p:nvSpPr>
          <p:cNvPr id="16" name="Rectángulo 15"/>
          <p:cNvSpPr/>
          <p:nvPr/>
        </p:nvSpPr>
        <p:spPr>
          <a:xfrm>
            <a:off x="1811785" y="4624012"/>
            <a:ext cx="2570732" cy="6149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VIDEO</a:t>
            </a:r>
            <a:endParaRPr lang="es-CO" dirty="0"/>
          </a:p>
        </p:txBody>
      </p:sp>
      <p:sp>
        <p:nvSpPr>
          <p:cNvPr id="18" name="Rectángulo 17"/>
          <p:cNvSpPr/>
          <p:nvPr/>
        </p:nvSpPr>
        <p:spPr>
          <a:xfrm>
            <a:off x="1817733" y="5613668"/>
            <a:ext cx="2564784" cy="579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i="1" smtClean="0"/>
              <a:t>GRAFICA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5462619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</TotalTime>
  <Words>10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Faceta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01064-07</dc:creator>
  <cp:lastModifiedBy>01064-07</cp:lastModifiedBy>
  <cp:revision>4</cp:revision>
  <dcterms:created xsi:type="dcterms:W3CDTF">2015-05-23T01:44:38Z</dcterms:created>
  <dcterms:modified xsi:type="dcterms:W3CDTF">2015-05-23T02:07:07Z</dcterms:modified>
</cp:coreProperties>
</file>